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1" r:id="rId11"/>
    <p:sldId id="280" r:id="rId12"/>
    <p:sldId id="284" r:id="rId13"/>
    <p:sldId id="283" r:id="rId14"/>
    <p:sldId id="273" r:id="rId15"/>
    <p:sldId id="274" r:id="rId16"/>
    <p:sldId id="275" r:id="rId17"/>
  </p:sldIdLst>
  <p:sldSz cx="18288000" cy="10287000"/>
  <p:notesSz cx="6797675" cy="9928225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나눔스퀘어 네오 OTF Heavy" panose="020B0600000101010101" charset="-127"/>
      <p:bold r:id="rId24"/>
    </p:embeddedFont>
    <p:embeddedFont>
      <p:font typeface="나눔스퀘어 네오 OTF Regular" panose="020B0600000101010101" charset="-127"/>
      <p:regular r:id="rId25"/>
    </p:embeddedFont>
    <p:embeddedFont>
      <p:font typeface="TDTD엠플고딕" panose="020B0600000101010101" charset="-12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9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76400" y="4422663"/>
            <a:ext cx="9525000" cy="1477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96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</a:t>
            </a:r>
            <a:r>
              <a:rPr lang="en-US" altLang="ko-KR" sz="960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Blockers)</a:t>
            </a:r>
            <a:endParaRPr lang="en-US" altLang="ko-KR" sz="96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81027"/>
              </p:ext>
            </p:extLst>
          </p:nvPr>
        </p:nvGraphicFramePr>
        <p:xfrm>
          <a:off x="7229451" y="7471754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4426656" y="3258601"/>
            <a:ext cx="4257334" cy="432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9ABAEA37-7A5E-B781-5BE7-8FC561BF0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9" t="23645" r="30758" b="7943"/>
          <a:stretch/>
        </p:blipFill>
        <p:spPr>
          <a:xfrm>
            <a:off x="9411234" y="3258601"/>
            <a:ext cx="52347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6408"/>
              </p:ext>
            </p:extLst>
          </p:nvPr>
        </p:nvGraphicFramePr>
        <p:xfrm>
          <a:off x="6048351" y="7572426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185535"/>
            <a:ext cx="5087627" cy="4320000"/>
          </a:xfrm>
          <a:prstGeom prst="rect">
            <a:avLst/>
          </a:prstGeom>
        </p:spPr>
      </p:pic>
      <p:pic>
        <p:nvPicPr>
          <p:cNvPr id="14" name="그림 13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D6CD1FF4-9885-9873-FE04-3AE069A907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" b="3677"/>
          <a:stretch/>
        </p:blipFill>
        <p:spPr>
          <a:xfrm>
            <a:off x="8041552" y="3216261"/>
            <a:ext cx="839117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그림 1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CDA83758-D54E-734A-C023-F4D5F5593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2285" r="12401" b="3702"/>
          <a:stretch/>
        </p:blipFill>
        <p:spPr>
          <a:xfrm>
            <a:off x="5391912" y="3165146"/>
            <a:ext cx="7453333" cy="46800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2E83D9-B9C1-1D47-E557-ACF1B1545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2683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 모두 닳으면 게임 종료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6024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7425D-AC37-5C2B-2F73-5DC50BDD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95" y="3162860"/>
            <a:ext cx="824024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1CDBAC-77A5-A7C8-3EAC-9075A7C1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022" y="3146883"/>
            <a:ext cx="4407555" cy="4320000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6ACE4C2-EB45-63DE-4289-4542D8356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712252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17A5F39-5A98-16A6-8AF5-5331D83A4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790753"/>
              </p:ext>
            </p:extLst>
          </p:nvPr>
        </p:nvGraphicFramePr>
        <p:xfrm>
          <a:off x="4962151" y="7379105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와 집 에셋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189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391630"/>
              </p:ext>
            </p:extLst>
          </p:nvPr>
        </p:nvGraphicFramePr>
        <p:xfrm>
          <a:off x="2698744" y="3936672"/>
          <a:ext cx="12890511" cy="42381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파괴 시 터지는 방향을 더 정확하게 구현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스폰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및 이동 동기화를 확장성 있게 바꿔야 한다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종료 시 정상적으로 서버와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Disconnect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필요하다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09266"/>
              </p:ext>
            </p:extLst>
          </p:nvPr>
        </p:nvGraphicFramePr>
        <p:xfrm>
          <a:off x="2552668" y="4244817"/>
          <a:ext cx="13131821" cy="3427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재화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/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대기창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err="1" smtClean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동접</a:t>
                      </a:r>
                      <a:r>
                        <a:rPr lang="ko-KR" altLang="en-US" sz="2500" smtClean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en-US" altLang="ko-KR" sz="2500" smtClean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500 </a:t>
                      </a:r>
                      <a:r>
                        <a:rPr lang="ko-KR" altLang="en-US" sz="2500" smtClean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구현</a:t>
                      </a:r>
                      <a:endParaRPr lang="ko-KR" altLang="en-US" sz="2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060278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제작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179677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이동 동기화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991217"/>
              </p:ext>
            </p:extLst>
          </p:nvPr>
        </p:nvGraphicFramePr>
        <p:xfrm>
          <a:off x="3124200" y="7200900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맵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중앙섬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          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1245597" y="3110718"/>
            <a:ext cx="4714839" cy="4320000"/>
          </a:xfrm>
          <a:prstGeom prst="rect">
            <a:avLst/>
          </a:prstGeom>
        </p:spPr>
      </p:pic>
      <p:pic>
        <p:nvPicPr>
          <p:cNvPr id="8" name="그림 7" descr="스크린샷, 하늘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F62FCCDC-454D-122A-C9D4-2430375B1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4" y="3110718"/>
            <a:ext cx="837644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930576"/>
              </p:ext>
            </p:extLst>
          </p:nvPr>
        </p:nvGraphicFramePr>
        <p:xfrm>
          <a:off x="5767997" y="7210282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KakaoTalk_20240528_001501136">
            <a:hlinkClick r:id="" action="ppaction://media"/>
            <a:extLst>
              <a:ext uri="{FF2B5EF4-FFF2-40B4-BE49-F238E27FC236}">
                <a16:creationId xmlns:a16="http://schemas.microsoft.com/office/drawing/2014/main" id="{4885AD88-B289-0143-525A-A7ACB1FF4C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59438" y="3163500"/>
            <a:ext cx="4579897" cy="4320000"/>
          </a:xfrm>
          <a:prstGeom prst="rect">
            <a:avLst/>
          </a:prstGeom>
        </p:spPr>
      </p:pic>
      <p:pic>
        <p:nvPicPr>
          <p:cNvPr id="8" name="비디오 4">
            <a:hlinkClick r:id="" action="ppaction://media"/>
            <a:extLst>
              <a:ext uri="{FF2B5EF4-FFF2-40B4-BE49-F238E27FC236}">
                <a16:creationId xmlns:a16="http://schemas.microsoft.com/office/drawing/2014/main" id="{1F3DE50C-65D8-C227-7714-3ABDC2B343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8898" y="3110718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367</Words>
  <Application>Microsoft Office PowerPoint</Application>
  <PresentationFormat>사용자 지정</PresentationFormat>
  <Paragraphs>86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Calibri</vt:lpstr>
      <vt:lpstr>맑은 고딕</vt:lpstr>
      <vt:lpstr>Arial</vt:lpstr>
      <vt:lpstr>나눔스퀘어 네오 OTF Heavy</vt:lpstr>
      <vt:lpstr>나눔스퀘어 네오 OTF Regular</vt:lpstr>
      <vt:lpstr>TDTD엠플고딕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Nai Hoon Jung</cp:lastModifiedBy>
  <cp:revision>28</cp:revision>
  <cp:lastPrinted>2024-05-29T01:34:31Z</cp:lastPrinted>
  <dcterms:created xsi:type="dcterms:W3CDTF">2006-08-16T00:00:00Z</dcterms:created>
  <dcterms:modified xsi:type="dcterms:W3CDTF">2024-05-29T01:35:19Z</dcterms:modified>
  <dc:identifier>DAGEcVaOMKE</dc:identifier>
</cp:coreProperties>
</file>

<file path=docProps/thumbnail.jpeg>
</file>